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sldIdLst>
    <p:sldId id="256" r:id="rId2"/>
    <p:sldId id="257" r:id="rId3"/>
    <p:sldId id="268" r:id="rId4"/>
    <p:sldId id="269" r:id="rId5"/>
    <p:sldId id="275" r:id="rId6"/>
    <p:sldId id="276" r:id="rId7"/>
    <p:sldId id="277" r:id="rId8"/>
    <p:sldId id="272" r:id="rId9"/>
    <p:sldId id="271" r:id="rId10"/>
    <p:sldId id="273" r:id="rId11"/>
    <p:sldId id="27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1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44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5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5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9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1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8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9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7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4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5385" y="3772854"/>
            <a:ext cx="8468755" cy="14775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Dashboard</a:t>
            </a:r>
            <a:b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80" y="1783897"/>
            <a:ext cx="5029200" cy="147613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850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625642"/>
            <a:ext cx="8947522" cy="9384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Detail Report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7895" y="2052918"/>
            <a:ext cx="8076674" cy="4195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8485" y="3771663"/>
            <a:ext cx="2578542" cy="7579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Download detail report in between date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5" y="2052918"/>
            <a:ext cx="8076674" cy="41954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0911" y="4916905"/>
            <a:ext cx="2085247" cy="7138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Download file in the given format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2346158" y="5273842"/>
            <a:ext cx="3489158" cy="92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677027" y="3862137"/>
            <a:ext cx="1016668" cy="288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2677027" y="3874168"/>
            <a:ext cx="3050005" cy="276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8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6409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MIS Report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981" y="2152073"/>
            <a:ext cx="6852584" cy="411941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0" y="4455154"/>
            <a:ext cx="2310688" cy="8465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Download MIS </a:t>
            </a:r>
            <a:r>
              <a:rPr lang="en-US" sz="1600" dirty="0">
                <a:solidFill>
                  <a:schemeClr val="bg1"/>
                </a:solidFill>
              </a:rPr>
              <a:t>R</a:t>
            </a:r>
            <a:r>
              <a:rPr lang="en-US" sz="1600" dirty="0" smtClean="0">
                <a:solidFill>
                  <a:schemeClr val="bg1"/>
                </a:solidFill>
              </a:rPr>
              <a:t>eport in required date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84579" y="4455154"/>
            <a:ext cx="552585" cy="472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310688" y="4455154"/>
            <a:ext cx="2723130" cy="423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1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55" y="997423"/>
            <a:ext cx="8607072" cy="439344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9353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8378" y="697833"/>
            <a:ext cx="8596668" cy="838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         </a:t>
            </a:r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Portal Login Page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1637" y="3818873"/>
            <a:ext cx="1978899" cy="6964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 User Name and password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423" y="1828799"/>
            <a:ext cx="6624084" cy="44035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11637" y="4930272"/>
            <a:ext cx="1978899" cy="6964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submit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2490536" y="4167122"/>
            <a:ext cx="1503948" cy="80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490536" y="4167122"/>
            <a:ext cx="1503948" cy="597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2490536" y="5269832"/>
            <a:ext cx="1503948" cy="8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89" y="697832"/>
            <a:ext cx="9289221" cy="914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Dashboard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646947"/>
            <a:ext cx="2033337" cy="529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Register a new complaint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033337" y="2911642"/>
            <a:ext cx="709863" cy="221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" y="3392905"/>
            <a:ext cx="2253672" cy="6341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Take action on pending complaints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6" idx="3"/>
          </p:cNvCxnSpPr>
          <p:nvPr/>
        </p:nvCxnSpPr>
        <p:spPr>
          <a:xfrm flipV="1">
            <a:off x="1941216" y="3859659"/>
            <a:ext cx="801984" cy="773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881992"/>
            <a:ext cx="7379855" cy="45627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-7900" y="4254348"/>
            <a:ext cx="1949116" cy="7579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status of individual complaint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53673" y="3480663"/>
            <a:ext cx="489527" cy="229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8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89547"/>
            <a:ext cx="8947522" cy="782054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Register Complaint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628" y="2911642"/>
            <a:ext cx="2181310" cy="1124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Please fill all required fields for registering new complaint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80627" y="4722089"/>
            <a:ext cx="2045369" cy="8542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Please assigned the complaint to the concerned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888" y="1995055"/>
            <a:ext cx="8487785" cy="409130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125996" y="5149211"/>
            <a:ext cx="3221859" cy="272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4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953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Pending Complaints 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68945"/>
            <a:ext cx="8947150" cy="39531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187709" y="2419927"/>
            <a:ext cx="1819564" cy="1487055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registered complaints will be in Pending Module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2068945"/>
            <a:ext cx="8947150" cy="39531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0372436" y="4373418"/>
            <a:ext cx="1819564" cy="1487055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Action button to take action 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9337964" y="4830618"/>
            <a:ext cx="1034472" cy="286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4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404015"/>
            <a:ext cx="9430328" cy="80342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Required Action On Pending Complaints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255" y="2052638"/>
            <a:ext cx="7587638" cy="41957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0" y="4470400"/>
            <a:ext cx="1865745" cy="10621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needful action on the complaint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865745" y="4969165"/>
            <a:ext cx="591128" cy="32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6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365" y="452718"/>
            <a:ext cx="8434470" cy="70182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   Transfer Pending Complaints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417" y="1926722"/>
            <a:ext cx="7148947" cy="457567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5417" y="5190837"/>
            <a:ext cx="2457307" cy="951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 complaint to concerned office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2724" y="5402049"/>
            <a:ext cx="775638" cy="286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418" y="4059383"/>
            <a:ext cx="2457307" cy="951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Transfer option from dropdown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94251" y="4569553"/>
            <a:ext cx="720004" cy="60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9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872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     Search Complaint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3416969"/>
            <a:ext cx="2562726" cy="10828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Search the complaint by Complaint No or Name or Mobile No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380" y="2126809"/>
            <a:ext cx="7216638" cy="41954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0" y="2126809"/>
            <a:ext cx="7278255" cy="447400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2562726" y="3416969"/>
            <a:ext cx="965565" cy="541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5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652" y="452718"/>
            <a:ext cx="9040181" cy="93091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Status Of Searched Complaint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145505"/>
            <a:ext cx="2298032" cy="7138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search complaint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2564355"/>
            <a:ext cx="2105526" cy="7138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Entered Complaint No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05527" y="2921292"/>
            <a:ext cx="7579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515" y="2022716"/>
            <a:ext cx="7259540" cy="412870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298032" y="5338618"/>
            <a:ext cx="657604" cy="16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45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139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 3</vt:lpstr>
      <vt:lpstr>Ion</vt:lpstr>
      <vt:lpstr>Management Dashboard </vt:lpstr>
      <vt:lpstr>         Portal Login Page</vt:lpstr>
      <vt:lpstr>Dashboard</vt:lpstr>
      <vt:lpstr>Register Complaint</vt:lpstr>
      <vt:lpstr>Pending Complaints </vt:lpstr>
      <vt:lpstr>Required Action On Pending Complaints</vt:lpstr>
      <vt:lpstr>          Transfer Pending Complaints</vt:lpstr>
      <vt:lpstr>            Search Complaint</vt:lpstr>
      <vt:lpstr>     Status Of Searched Complaint</vt:lpstr>
      <vt:lpstr>       Detail Report</vt:lpstr>
      <vt:lpstr>MIS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Arcgis</dc:creator>
  <cp:lastModifiedBy>Karamvir</cp:lastModifiedBy>
  <cp:revision>577</cp:revision>
  <dcterms:created xsi:type="dcterms:W3CDTF">2021-09-15T04:56:11Z</dcterms:created>
  <dcterms:modified xsi:type="dcterms:W3CDTF">2022-03-07T12:16:09Z</dcterms:modified>
</cp:coreProperties>
</file>